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77" r:id="rId4"/>
    <p:sldId id="278" r:id="rId5"/>
    <p:sldId id="292" r:id="rId6"/>
    <p:sldId id="293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95" r:id="rId20"/>
    <p:sldId id="296" r:id="rId21"/>
    <p:sldId id="297" r:id="rId22"/>
    <p:sldId id="299" r:id="rId23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5DBA-39A8-4A91-8BFC-3F311B6F1C8C}">
          <p14:sldIdLst>
            <p14:sldId id="256"/>
            <p14:sldId id="281"/>
            <p14:sldId id="277"/>
            <p14:sldId id="278"/>
            <p14:sldId id="292"/>
            <p14:sldId id="293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295"/>
            <p14:sldId id="296"/>
            <p14:sldId id="297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7440" autoAdjust="0"/>
  </p:normalViewPr>
  <p:slideViewPr>
    <p:cSldViewPr snapToGrid="0">
      <p:cViewPr>
        <p:scale>
          <a:sx n="100" d="100"/>
          <a:sy n="100" d="100"/>
        </p:scale>
        <p:origin x="2592" y="14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649B-4347-43EC-A0B2-1C267059A3E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FC375-484F-4295-A2D8-21AC1CCD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326" y="2272937"/>
            <a:ext cx="9422674" cy="12370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6958-6467-9D36-1A4E-75D41FA41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b="1" dirty="0">
                <a:latin typeface="+mn-lt"/>
              </a:rPr>
              <a:t>AFTER THE PERMIT….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238125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REVIT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A060-F4D7-8963-4CD1-95EF315DB5B4}"/>
              </a:ext>
            </a:extLst>
          </p:cNvPr>
          <p:cNvSpPr txBox="1"/>
          <p:nvPr/>
        </p:nvSpPr>
        <p:spPr>
          <a:xfrm>
            <a:off x="4683854" y="4855129"/>
            <a:ext cx="298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ORB UNIVERSITY – 11,15 2023 PRESENTED BY Andres Fernandez</a:t>
            </a:r>
          </a:p>
        </p:txBody>
      </p:sp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85265-A752-9253-6A18-0AA1B6EFC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6779" r="-124" b="45639"/>
          <a:stretch/>
        </p:blipFill>
        <p:spPr>
          <a:xfrm>
            <a:off x="954572" y="1593850"/>
            <a:ext cx="10282855" cy="3670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C4C63-DDCF-07C9-01E4-42384957A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025" y="6961188"/>
            <a:ext cx="4122569" cy="53350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3973D-3331-94FE-36DA-771D1F0B170F}"/>
              </a:ext>
            </a:extLst>
          </p:cNvPr>
          <p:cNvSpPr txBox="1"/>
          <p:nvPr/>
        </p:nvSpPr>
        <p:spPr>
          <a:xfrm>
            <a:off x="2743200" y="2089150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1 – STANDING NEAR NORTHEAST CORNER LOOKING SOUTHWEST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BF1A7-BA40-B534-1CB4-4CF027DF9CDF}"/>
              </a:ext>
            </a:extLst>
          </p:cNvPr>
          <p:cNvSpPr txBox="1"/>
          <p:nvPr/>
        </p:nvSpPr>
        <p:spPr>
          <a:xfrm>
            <a:off x="2743200" y="2826266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2 – VIEW OF THE SITE ENTRANCE, NEAR THE NORTHEAST CORNER OF THE 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55810-AA42-1AFE-072A-1436CDAC2507}"/>
              </a:ext>
            </a:extLst>
          </p:cNvPr>
          <p:cNvSpPr txBox="1"/>
          <p:nvPr/>
        </p:nvSpPr>
        <p:spPr>
          <a:xfrm>
            <a:off x="2743200" y="3493532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3 – VIEW STANDING NEAR THE ON-SITE OFFICE TRAILERS LOOKING NORTH AT A STOCKPILE OF SOIL, JUST SOUTH OF THE ENTRANCE</a:t>
            </a:r>
          </a:p>
        </p:txBody>
      </p:sp>
    </p:spTree>
    <p:extLst>
      <p:ext uri="{BB962C8B-B14F-4D97-AF65-F5344CB8AC3E}">
        <p14:creationId xmlns:p14="http://schemas.microsoft.com/office/powerpoint/2010/main" val="1296109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85265-A752-9253-6A18-0AA1B6EFC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6779" r="-124" b="45639"/>
          <a:stretch/>
        </p:blipFill>
        <p:spPr>
          <a:xfrm>
            <a:off x="-12384056" y="1042307"/>
            <a:ext cx="10282855" cy="3670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C4C63-DDCF-07C9-01E4-42384957A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1" b="39070"/>
          <a:stretch/>
        </p:blipFill>
        <p:spPr>
          <a:xfrm>
            <a:off x="993987" y="1380108"/>
            <a:ext cx="10552713" cy="3506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3973D-3331-94FE-36DA-771D1F0B170F}"/>
              </a:ext>
            </a:extLst>
          </p:cNvPr>
          <p:cNvSpPr txBox="1"/>
          <p:nvPr/>
        </p:nvSpPr>
        <p:spPr>
          <a:xfrm>
            <a:off x="-10595428" y="1537607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1 – STANDING NEAR NORTHEAST CORNER LOOKING SOUTHWEST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BF1A7-BA40-B534-1CB4-4CF027DF9CDF}"/>
              </a:ext>
            </a:extLst>
          </p:cNvPr>
          <p:cNvSpPr txBox="1"/>
          <p:nvPr/>
        </p:nvSpPr>
        <p:spPr>
          <a:xfrm>
            <a:off x="-10595428" y="2274723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2 – VIEW OF THE SITE ENTRANCE, NEAR THE NORTHEAST CORNER OF THE 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55810-AA42-1AFE-072A-1436CDAC2507}"/>
              </a:ext>
            </a:extLst>
          </p:cNvPr>
          <p:cNvSpPr txBox="1"/>
          <p:nvPr/>
        </p:nvSpPr>
        <p:spPr>
          <a:xfrm>
            <a:off x="-10595428" y="294198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3 – VIEW STANDING NEAR THE ON-SITE OFFICE TRAILERS LOOKING NORTH AT A STOCKPILE OF SOIL, JUST SOUTH OF THE ENTRANCE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7E997-4AFA-3529-3C38-B2A097E2AD69}"/>
              </a:ext>
            </a:extLst>
          </p:cNvPr>
          <p:cNvSpPr txBox="1"/>
          <p:nvPr/>
        </p:nvSpPr>
        <p:spPr>
          <a:xfrm>
            <a:off x="2813050" y="1906939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STAKING AND SOIL MARKING AT BUILDING PADS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951D9-8D07-D2BF-60BD-DC945CFFD838}"/>
              </a:ext>
            </a:extLst>
          </p:cNvPr>
          <p:cNvSpPr txBox="1"/>
          <p:nvPr/>
        </p:nvSpPr>
        <p:spPr>
          <a:xfrm>
            <a:off x="2813050" y="2352837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EARTHWORK INCLUDING TRENCHING, EXCAVATION, AND ROUGH GRADING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ED7F4-2BD1-6DD0-5FFA-F66A7BD3A3AD}"/>
              </a:ext>
            </a:extLst>
          </p:cNvPr>
          <p:cNvSpPr txBox="1"/>
          <p:nvPr/>
        </p:nvSpPr>
        <p:spPr>
          <a:xfrm>
            <a:off x="2813050" y="2877457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STOCKPILING OF SOIL AND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87A3B-2155-A46B-9D23-20BBF4BFE21F}"/>
              </a:ext>
            </a:extLst>
          </p:cNvPr>
          <p:cNvSpPr txBox="1"/>
          <p:nvPr/>
        </p:nvSpPr>
        <p:spPr>
          <a:xfrm>
            <a:off x="2813050" y="3313543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PLACEMENT OF REBAR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89E42-F9B8-E422-4007-2D6C86450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118" y="1217189"/>
            <a:ext cx="1480851" cy="1916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AEA12-25CE-15FF-3B2C-73758A908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1888" y="1217188"/>
            <a:ext cx="1480850" cy="1916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E619A-0CE5-F85C-23EB-11C3E7673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8657" y="1217187"/>
            <a:ext cx="1480852" cy="1916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1506B-9BD4-FC84-8BF2-ECAE995B9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5118" y="3313545"/>
            <a:ext cx="1480850" cy="1916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3EDAE-B898-BA7B-316D-51C53DC0B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1888" y="3313544"/>
            <a:ext cx="1480850" cy="1916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C49D9-138E-01A2-B347-95F959D5E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8657" y="3313543"/>
            <a:ext cx="1480851" cy="19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8B9528-47D5-D697-FB4B-19F1843498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5118" y="5335640"/>
            <a:ext cx="1480850" cy="1916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54D1E-A064-B718-1ADA-6BB85207B0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1888" y="5335639"/>
            <a:ext cx="1480850" cy="1916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C47071-B3B6-663C-B156-419FFCFFDC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8657" y="5335638"/>
            <a:ext cx="1480851" cy="19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32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C4C63-DDCF-07C9-01E4-42384957A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1" b="39070"/>
          <a:stretch/>
        </p:blipFill>
        <p:spPr>
          <a:xfrm>
            <a:off x="-14441994" y="827658"/>
            <a:ext cx="10552713" cy="3506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7E997-4AFA-3529-3C38-B2A097E2AD69}"/>
              </a:ext>
            </a:extLst>
          </p:cNvPr>
          <p:cNvSpPr txBox="1"/>
          <p:nvPr/>
        </p:nvSpPr>
        <p:spPr>
          <a:xfrm>
            <a:off x="-12622931" y="1354489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STAKING AND SOIL MARKING AT BUILDING PADS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951D9-8D07-D2BF-60BD-DC945CFFD838}"/>
              </a:ext>
            </a:extLst>
          </p:cNvPr>
          <p:cNvSpPr txBox="1"/>
          <p:nvPr/>
        </p:nvSpPr>
        <p:spPr>
          <a:xfrm>
            <a:off x="-12622931" y="1800387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EARTHWORK INCLUDING TRENCHING, EXCAVATION, AND ROUGH GRADING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ED7F4-2BD1-6DD0-5FFA-F66A7BD3A3AD}"/>
              </a:ext>
            </a:extLst>
          </p:cNvPr>
          <p:cNvSpPr txBox="1"/>
          <p:nvPr/>
        </p:nvSpPr>
        <p:spPr>
          <a:xfrm>
            <a:off x="-12622931" y="2325007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STOCKPILING OF SOIL AND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87A3B-2155-A46B-9D23-20BBF4BFE21F}"/>
              </a:ext>
            </a:extLst>
          </p:cNvPr>
          <p:cNvSpPr txBox="1"/>
          <p:nvPr/>
        </p:nvSpPr>
        <p:spPr>
          <a:xfrm>
            <a:off x="-12622931" y="2761093"/>
            <a:ext cx="756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PLACEMENT OF REBAR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89E42-F9B8-E422-4007-2D6C86450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1" y="1045030"/>
            <a:ext cx="4317845" cy="5587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AEA12-25CE-15FF-3B2C-73758A908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597982"/>
            <a:ext cx="1480850" cy="1916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E619A-0CE5-F85C-23EB-11C3E767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357" y="597981"/>
            <a:ext cx="1480852" cy="1916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1506B-9BD4-FC84-8BF2-ECAE995B9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2694339"/>
            <a:ext cx="1480850" cy="1916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3EDAE-B898-BA7B-316D-51C53DC0B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2694338"/>
            <a:ext cx="1480850" cy="1916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C49D9-138E-01A2-B347-95F959D5EE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2694337"/>
            <a:ext cx="1480851" cy="19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8B9528-47D5-D697-FB4B-19F184349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4716434"/>
            <a:ext cx="1480850" cy="1916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54D1E-A064-B718-1ADA-6BB85207B0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4716433"/>
            <a:ext cx="1480850" cy="1916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C47071-B3B6-663C-B156-419FFCFFDC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4716432"/>
            <a:ext cx="1480851" cy="19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8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89E42-F9B8-E422-4007-2D6C8645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816" y="597981"/>
            <a:ext cx="1480852" cy="1916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AEA12-25CE-15FF-3B2C-73758A90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532" y="946550"/>
            <a:ext cx="4393939" cy="5686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E619A-0CE5-F85C-23EB-11C3E767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357" y="597981"/>
            <a:ext cx="1480852" cy="1916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1506B-9BD4-FC84-8BF2-ECAE995B9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2694339"/>
            <a:ext cx="1480850" cy="1916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3EDAE-B898-BA7B-316D-51C53DC0B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2694338"/>
            <a:ext cx="1480850" cy="1916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C49D9-138E-01A2-B347-95F959D5E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2694337"/>
            <a:ext cx="1480851" cy="19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8B9528-47D5-D697-FB4B-19F184349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4716434"/>
            <a:ext cx="1480850" cy="1916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54D1E-A064-B718-1ADA-6BB85207B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4716433"/>
            <a:ext cx="1480850" cy="1916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C47071-B3B6-663C-B156-419FFCFFD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4716432"/>
            <a:ext cx="1480851" cy="19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27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89E42-F9B8-E422-4007-2D6C8645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816" y="597981"/>
            <a:ext cx="1480852" cy="1916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AEA12-25CE-15FF-3B2C-73758A90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597981"/>
            <a:ext cx="1480850" cy="19163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E619A-0CE5-F85C-23EB-11C3E767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37" y="1045028"/>
            <a:ext cx="4317846" cy="5587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1506B-9BD4-FC84-8BF2-ECAE995B9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2694339"/>
            <a:ext cx="1480850" cy="1916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3EDAE-B898-BA7B-316D-51C53DC0B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2694338"/>
            <a:ext cx="1480850" cy="1916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C49D9-138E-01A2-B347-95F959D5E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2694337"/>
            <a:ext cx="1480851" cy="19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8B9528-47D5-D697-FB4B-19F184349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4716434"/>
            <a:ext cx="1480850" cy="1916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54D1E-A064-B718-1ADA-6BB85207B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4716433"/>
            <a:ext cx="1480850" cy="1916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C47071-B3B6-663C-B156-419FFCFFD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4716432"/>
            <a:ext cx="1480851" cy="19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6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89E42-F9B8-E422-4007-2D6C8645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816" y="597981"/>
            <a:ext cx="1480852" cy="1916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AEA12-25CE-15FF-3B2C-73758A90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597981"/>
            <a:ext cx="1480850" cy="19163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E619A-0CE5-F85C-23EB-11C3E767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356" y="597981"/>
            <a:ext cx="1480852" cy="1916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1506B-9BD4-FC84-8BF2-ECAE995B9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2694339"/>
            <a:ext cx="1480850" cy="1916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3EDAE-B898-BA7B-316D-51C53DC0B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2694338"/>
            <a:ext cx="1480850" cy="1916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C49D9-138E-01A2-B347-95F959D5E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2694337"/>
            <a:ext cx="1480851" cy="19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8B9528-47D5-D697-FB4B-19F184349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4716434"/>
            <a:ext cx="1480850" cy="1916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54D1E-A064-B718-1ADA-6BB85207B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4716433"/>
            <a:ext cx="1480850" cy="1916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C47071-B3B6-663C-B156-419FFCFFD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711" y="1068811"/>
            <a:ext cx="4217789" cy="54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89E42-F9B8-E422-4007-2D6C8645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816" y="597981"/>
            <a:ext cx="1480852" cy="1916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AEA12-25CE-15FF-3B2C-73758A90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597981"/>
            <a:ext cx="1480850" cy="19163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E619A-0CE5-F85C-23EB-11C3E767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356" y="597981"/>
            <a:ext cx="1480852" cy="1916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1506B-9BD4-FC84-8BF2-ECAE995B9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2694339"/>
            <a:ext cx="1480850" cy="1916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3EDAE-B898-BA7B-316D-51C53DC0B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2694338"/>
            <a:ext cx="1480850" cy="1916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C49D9-138E-01A2-B347-95F959D5E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357" y="2694337"/>
            <a:ext cx="1480851" cy="1916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8B9528-47D5-D697-FB4B-19F184349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818" y="4716434"/>
            <a:ext cx="1480850" cy="19163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54D1E-A064-B718-1ADA-6BB85207B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588" y="4716433"/>
            <a:ext cx="1480850" cy="19163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C47071-B3B6-663C-B156-419FFCFFDC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19"/>
          <a:stretch/>
        </p:blipFill>
        <p:spPr>
          <a:xfrm>
            <a:off x="798711" y="1068811"/>
            <a:ext cx="9464565" cy="36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9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989E42-F9B8-E422-4007-2D6C8645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0" y="2387883"/>
            <a:ext cx="659968" cy="854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0AEA12-25CE-15FF-3B2C-73758A90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3170" y="2387883"/>
            <a:ext cx="659967" cy="854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E619A-0CE5-F85C-23EB-11C3E767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940" y="2387883"/>
            <a:ext cx="659968" cy="8540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F1506B-9BD4-FC84-8BF2-ECAE995B9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00" y="4484241"/>
            <a:ext cx="659967" cy="854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43EDAE-B898-BA7B-316D-51C53DC0B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3170" y="4484238"/>
            <a:ext cx="659967" cy="8540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DC49D9-138E-01A2-B347-95F959D5E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9940" y="4484239"/>
            <a:ext cx="659968" cy="854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8B9528-47D5-D697-FB4B-19F184349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400" y="6506336"/>
            <a:ext cx="659967" cy="854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54D1E-A064-B718-1ADA-6BB85207B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3170" y="6506333"/>
            <a:ext cx="659967" cy="8540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C47071-B3B6-663C-B156-419FFCFFDC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21"/>
          <a:stretch/>
        </p:blipFill>
        <p:spPr>
          <a:xfrm>
            <a:off x="20407329" y="6469148"/>
            <a:ext cx="657868" cy="854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230B3-8BA8-6CC2-DD72-BA8172EBAA6A}"/>
              </a:ext>
            </a:extLst>
          </p:cNvPr>
          <p:cNvSpPr txBox="1"/>
          <p:nvPr/>
        </p:nvSpPr>
        <p:spPr>
          <a:xfrm>
            <a:off x="819150" y="1123950"/>
            <a:ext cx="7658100" cy="5316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IS A COLLECTION OF ORB : CA STAFF “</a:t>
            </a:r>
            <a:r>
              <a:rPr lang="en-US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LANGUAGE</a:t>
            </a: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writing field reports be brief </a:t>
            </a: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clear.  Add location/reference to the plans.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be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observed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“observe”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on-going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upper level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appears to 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appear to 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per documents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appears to 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per documents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“G.C. to confirm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it occurs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all other applicable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 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secure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0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230B3-8BA8-6CC2-DD72-BA8172EBAA6A}"/>
              </a:ext>
            </a:extLst>
          </p:cNvPr>
          <p:cNvSpPr txBox="1"/>
          <p:nvPr/>
        </p:nvSpPr>
        <p:spPr>
          <a:xfrm>
            <a:off x="819150" y="1123950"/>
            <a:ext cx="7658100" cy="5316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IS A COLLECTION OF ORB : CA STAFF “</a:t>
            </a:r>
            <a:r>
              <a:rPr lang="en-US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LANGUAGE</a:t>
            </a: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writing field reports be brief </a:t>
            </a: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clear.  Add location/reference to the plans.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no more than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unclear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work appears to be substantially complete”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“Including but not limited to”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“Verify compliance with field inspector”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“Install per manufactures written specifications”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“Otherwise agreed with the Owner/ per owner’s preference”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“Originally called for in the documents/plans”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the best of my knowledge”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“According to observable conditions at the site”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architects we observe rather than inspect.  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use “shall be” rather than “may be”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review submittals rather than approve them.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6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32A9D-5273-61D7-CB51-15A30C47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05427"/>
            <a:ext cx="971550" cy="546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012B27-D840-BB16-AF24-E8D23DAA8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04" y="1607261"/>
            <a:ext cx="9055168" cy="5088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30EA7F-817F-D501-B2A4-9975F57E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314" y="-555172"/>
            <a:ext cx="1973943" cy="11103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6C1FA6-C981-B48F-F1EF-5CD5B4CE43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</p:spTree>
    <p:extLst>
      <p:ext uri="{BB962C8B-B14F-4D97-AF65-F5344CB8AC3E}">
        <p14:creationId xmlns:p14="http://schemas.microsoft.com/office/powerpoint/2010/main" val="1642735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A5BAD7-74F9-0240-33D0-047AA484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49CE6-CB42-FFB0-06DF-919298BEB58B}"/>
              </a:ext>
            </a:extLst>
          </p:cNvPr>
          <p:cNvSpPr txBox="1"/>
          <p:nvPr/>
        </p:nvSpPr>
        <p:spPr>
          <a:xfrm>
            <a:off x="1342151" y="1607261"/>
            <a:ext cx="8433639" cy="52441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VOCABULARY: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REQUEST FOR INFORMATION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ASK, SK: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ARCHITECTURAL SKETCH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ARCHITECTS SUPLEMENTAL INFORMATION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Δ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NOTED UPDATES IN CONSTRUCTION DOCUMENTS RELATED TO A SPECIFIC ITEM AND DATE.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REPORTS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SNAPSHOT IN TIME OF PROJECT PROGRESS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SUBMITTALS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DOCUMENTS PROVIDED BY THE CONTRACTOR TO ORB FOR AN APPROVAL OF USE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SUBTITUTION REQUEST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CHANGES IN PRODUCTS, MATERIALS, EQUIPMENT, AND METHODS OF CONSTRUCTION REQUIRED BY CONTRACT DOCUMENTS PROPOSED BY CONTRACTOR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COVER YOUR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33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012B27-D840-BB16-AF24-E8D23DAA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04" y="10203543"/>
            <a:ext cx="1326060" cy="745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30EA7F-817F-D501-B2A4-9975F57E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975" y="1607261"/>
            <a:ext cx="9037911" cy="5083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7C836-2D5C-EE9E-CBC3-566B6F44B5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</p:spTree>
    <p:extLst>
      <p:ext uri="{BB962C8B-B14F-4D97-AF65-F5344CB8AC3E}">
        <p14:creationId xmlns:p14="http://schemas.microsoft.com/office/powerpoint/2010/main" val="3895400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30EA7F-817F-D501-B2A4-9975F57EA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975" y="1607261"/>
            <a:ext cx="9037911" cy="50838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280994-30CD-DBE6-7EBC-47083325DE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</p:spTree>
    <p:extLst>
      <p:ext uri="{BB962C8B-B14F-4D97-AF65-F5344CB8AC3E}">
        <p14:creationId xmlns:p14="http://schemas.microsoft.com/office/powerpoint/2010/main" val="129806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69BFEE-F101-F7AB-6279-D8FF952727D0}"/>
              </a:ext>
            </a:extLst>
          </p:cNvPr>
          <p:cNvSpPr txBox="1"/>
          <p:nvPr/>
        </p:nvSpPr>
        <p:spPr>
          <a:xfrm>
            <a:off x="1170579" y="1054147"/>
            <a:ext cx="8763995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BE THOROUGH IN YOUR COMMENTS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NOTE THE ITEMS THAT CHANGED FROM YOUR LAST VISIT DOCUMENT THE PROGRESS (PHOTO)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 YOUR VISIT AND WHAT YOU WILL INSPECT AHEAD OF TIME – COORDINATE WITH CONTRACTOR FOR ANY NEW DEVELOPMENT ON SITE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LANGUAGE IS IMPORTANT. NON-CONSTRUCTION PARTICIPANTS WILL READ THESE REPORTS WHEN USED FOR PAY-APPLICATIONS.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OUR ROLE IS TO OBSERVE, NOT INSPECT OR EVALUATE. USE NEUTRAL AND CONSISTENT LANGUAGE / TERMINOLOGY TO DESCRIBE PROGRESS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DOCUMENT DISCREPANCIES BETWEEN WHAT YOU FIND ON SITE AND THE CONSTRUCTION DOCUMENTS AND NOTIFY THE CONTRACTOR’S SUPERINTENDENT. FOLLOW UP WITH EMAIL / PHOTOS / CONVERSATION WITH CONTRACTOR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B7A449-69DF-D749-0DF9-54ED68590F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</p:spTree>
    <p:extLst>
      <p:ext uri="{BB962C8B-B14F-4D97-AF65-F5344CB8AC3E}">
        <p14:creationId xmlns:p14="http://schemas.microsoft.com/office/powerpoint/2010/main" val="1811562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F27A-5DDE-BACA-0C4B-9F5ADE86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27" y="1898699"/>
            <a:ext cx="5934903" cy="39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852-C761-FA19-4A82-F0D2445D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81" y="2533540"/>
            <a:ext cx="6729204" cy="3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8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F27A-5DDE-BACA-0C4B-9F5ADE86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2073" y="2190137"/>
            <a:ext cx="5934903" cy="39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852-C761-FA19-4A82-F0D2445D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640"/>
          <a:stretch/>
        </p:blipFill>
        <p:spPr>
          <a:xfrm>
            <a:off x="442415" y="1733440"/>
            <a:ext cx="2110285" cy="3600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B1259-3F3A-3DBE-F53C-C5B3591B86CA}"/>
              </a:ext>
            </a:extLst>
          </p:cNvPr>
          <p:cNvSpPr txBox="1"/>
          <p:nvPr/>
        </p:nvSpPr>
        <p:spPr>
          <a:xfrm>
            <a:off x="5558971" y="2190137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FIELD REPORTS:</a:t>
            </a:r>
          </a:p>
          <a:p>
            <a:pPr lvl="1"/>
            <a:r>
              <a:rPr lang="en-US" dirty="0"/>
              <a:t>DOCUMENTATION BY ORB OF FIELD CONDITIONS – 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SNAPSHOT IN TIME OF PROJECT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8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FE416-9DBA-0427-7BBD-82F54046BF11}"/>
              </a:ext>
            </a:extLst>
          </p:cNvPr>
          <p:cNvSpPr txBox="1">
            <a:spLocks/>
          </p:cNvSpPr>
          <p:nvPr/>
        </p:nvSpPr>
        <p:spPr>
          <a:xfrm>
            <a:off x="111551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95A8CB-E73C-AECF-B658-877DB29F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" y="3112410"/>
            <a:ext cx="11567705" cy="245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48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D0104-CBE1-0F6A-6D42-78648BEA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18" y="317500"/>
            <a:ext cx="4396509" cy="568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5C92A-C9BA-9923-7A2B-F2903DCF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418" y="0"/>
            <a:ext cx="2252230" cy="291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6AC00-CCEB-D35B-85FB-87851ADCD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4568" y="0"/>
            <a:ext cx="2252230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D219BA-75D0-1B0D-540D-39EA6EF41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8718" y="0"/>
            <a:ext cx="2252230" cy="2914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072815-8DEE-A590-C7EE-0CBB5F596C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</p:spTree>
    <p:extLst>
      <p:ext uri="{BB962C8B-B14F-4D97-AF65-F5344CB8AC3E}">
        <p14:creationId xmlns:p14="http://schemas.microsoft.com/office/powerpoint/2010/main" val="52622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D0104-CBE1-0F6A-6D42-78648BEA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1" y="1072477"/>
            <a:ext cx="2636982" cy="3412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5C92A-C9BA-9923-7A2B-F2903DCF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273" y="355600"/>
            <a:ext cx="3391594" cy="4389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6AC00-CCEB-D35B-85FB-87851ADCD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84" y="1410913"/>
            <a:ext cx="3391593" cy="4389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D219BA-75D0-1B0D-540D-39EA6EF41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094" y="2290482"/>
            <a:ext cx="3391593" cy="4389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54CD4-C16E-4060-6647-7C462C7F5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0597" y="0"/>
            <a:ext cx="1833649" cy="237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C8AAA-8545-E66D-EB2D-987624372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5818" y="12700"/>
            <a:ext cx="1833649" cy="23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9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D0104-CBE1-0F6A-6D42-78648BEA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8159" y="932777"/>
            <a:ext cx="2636982" cy="3412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5C92A-C9BA-9923-7A2B-F2903DCF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2027" y="932776"/>
            <a:ext cx="2636984" cy="3412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6AC00-CCEB-D35B-85FB-87851ADCD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30249" y="932776"/>
            <a:ext cx="2636983" cy="3412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D219BA-75D0-1B0D-540D-39EA6EF41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24114" y="932774"/>
            <a:ext cx="2636984" cy="3412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85265-A752-9253-6A18-0AA1B6EFC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486" y="1122363"/>
            <a:ext cx="4122570" cy="53350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C4C63-DDCF-07C9-01E4-42384957A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22363"/>
            <a:ext cx="4122569" cy="53350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798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0A72-2C09-1FBA-EAC9-3F002C60FB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85265-A752-9253-6A18-0AA1B6EFC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-75" r="-124" b="72458"/>
          <a:stretch/>
        </p:blipFill>
        <p:spPr>
          <a:xfrm>
            <a:off x="828710" y="1493838"/>
            <a:ext cx="10282855" cy="36750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C4C63-DDCF-07C9-01E4-42384957A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025" y="6961188"/>
            <a:ext cx="4122569" cy="53350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7228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652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Stencil Std</vt:lpstr>
      <vt:lpstr>Office Theme</vt:lpstr>
      <vt:lpstr>CONSTRUCTION ADMINISTRATION</vt:lpstr>
      <vt:lpstr>CONSTRUCTION ADMINISTRATION</vt:lpstr>
      <vt:lpstr>CONSTRUCTION ADMINISTRATION</vt:lpstr>
      <vt:lpstr>CONSTRUCTION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Andres Fernandez</cp:lastModifiedBy>
  <cp:revision>116</cp:revision>
  <cp:lastPrinted>2022-11-20T04:28:42Z</cp:lastPrinted>
  <dcterms:created xsi:type="dcterms:W3CDTF">2022-11-15T03:56:20Z</dcterms:created>
  <dcterms:modified xsi:type="dcterms:W3CDTF">2023-11-14T21:52:59Z</dcterms:modified>
</cp:coreProperties>
</file>